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Libre Franklin"/>
      <p:regular r:id="rId21"/>
      <p:bold r:id="rId22"/>
      <p:italic r:id="rId23"/>
      <p:boldItalic r:id="rId24"/>
    </p:embeddedFont>
    <p:embeddedFont>
      <p:font typeface="Franklin Gothic"/>
      <p:bold r:id="rId25"/>
    </p:embeddedFont>
    <p:embeddedFont>
      <p:font typeface="Roboto Mono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30" roundtripDataSignature="AMtx7mjd3EWJgz0/C5gMiqqBDcYOcra/H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LibreFranklin-bold.fntdata"/><Relationship Id="rId21" Type="http://schemas.openxmlformats.org/officeDocument/2006/relationships/font" Target="fonts/LibreFranklin-regular.fntdata"/><Relationship Id="rId24" Type="http://schemas.openxmlformats.org/officeDocument/2006/relationships/font" Target="fonts/LibreFranklin-boldItalic.fntdata"/><Relationship Id="rId23" Type="http://schemas.openxmlformats.org/officeDocument/2006/relationships/font" Target="fonts/LibreFranklin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Mono-regular.fntdata"/><Relationship Id="rId25" Type="http://schemas.openxmlformats.org/officeDocument/2006/relationships/font" Target="fonts/FranklinGothic-bold.fntdata"/><Relationship Id="rId28" Type="http://schemas.openxmlformats.org/officeDocument/2006/relationships/font" Target="fonts/RobotoMono-italic.fntdata"/><Relationship Id="rId27" Type="http://schemas.openxmlformats.org/officeDocument/2006/relationships/font" Target="fonts/RobotoMon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Mon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customschemas.google.com/relationships/presentationmetadata" Target="meta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0" name="Google Shape;90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9" name="Google Shape;149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6" name="Google Shape;156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66" name="Google Shape;166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2" name="Google Shape;172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8" name="Google Shape;178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84" name="Google Shape;184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8" name="Google Shape;98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4" name="Google Shape;104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0" name="Google Shape;110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6" name="Google Shape;116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2" name="Google Shape;122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8" name="Google Shape;128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4" name="Google Shape;134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2" name="Google Shape;142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8"/>
          <p:cNvSpPr/>
          <p:nvPr/>
        </p:nvSpPr>
        <p:spPr>
          <a:xfrm>
            <a:off x="334900" y="2314323"/>
            <a:ext cx="8474199" cy="2503612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18"/>
          <p:cNvSpPr txBox="1"/>
          <p:nvPr>
            <p:ph type="ctrTitle"/>
          </p:nvPr>
        </p:nvSpPr>
        <p:spPr>
          <a:xfrm>
            <a:off x="435893" y="765323"/>
            <a:ext cx="8245162" cy="110626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700"/>
              <a:buFont typeface="Franklin Gothic"/>
              <a:buNone/>
              <a:defRPr sz="2700">
                <a:solidFill>
                  <a:srgbClr val="3F3F3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" name="Google Shape;17;p18"/>
          <p:cNvSpPr txBox="1"/>
          <p:nvPr>
            <p:ph idx="1" type="subTitle"/>
          </p:nvPr>
        </p:nvSpPr>
        <p:spPr>
          <a:xfrm>
            <a:off x="435896" y="1871584"/>
            <a:ext cx="8245160" cy="4427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11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 cap="none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8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8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8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8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8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SzPts val="8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18"/>
          <p:cNvSpPr txBox="1"/>
          <p:nvPr>
            <p:ph idx="10" type="dt"/>
          </p:nvPr>
        </p:nvSpPr>
        <p:spPr>
          <a:xfrm>
            <a:off x="5704463" y="4817936"/>
            <a:ext cx="213359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" name="Google Shape;19;p18"/>
          <p:cNvSpPr txBox="1"/>
          <p:nvPr>
            <p:ph idx="11" type="ftr"/>
          </p:nvPr>
        </p:nvSpPr>
        <p:spPr>
          <a:xfrm>
            <a:off x="435894" y="4817936"/>
            <a:ext cx="5187908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20" name="Google Shape;20;p18"/>
          <p:cNvSpPr txBox="1"/>
          <p:nvPr>
            <p:ph idx="12" type="sldNum"/>
          </p:nvPr>
        </p:nvSpPr>
        <p:spPr>
          <a:xfrm>
            <a:off x="7918725" y="4817936"/>
            <a:ext cx="7893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7"/>
          <p:cNvSpPr txBox="1"/>
          <p:nvPr>
            <p:ph type="title"/>
          </p:nvPr>
        </p:nvSpPr>
        <p:spPr>
          <a:xfrm>
            <a:off x="435894" y="526617"/>
            <a:ext cx="8272212" cy="7603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4" name="Google Shape;74;p27"/>
          <p:cNvSpPr txBox="1"/>
          <p:nvPr>
            <p:ph idx="1" type="body"/>
          </p:nvPr>
        </p:nvSpPr>
        <p:spPr>
          <a:xfrm rot="5400000">
            <a:off x="2857180" y="-1359888"/>
            <a:ext cx="3429639" cy="827221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04800" lvl="0" marL="4572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200"/>
              <a:buChar char="◼"/>
              <a:defRPr/>
            </a:lvl1pPr>
            <a:lvl2pPr indent="-2921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Char char="◼"/>
              <a:defRPr/>
            </a:lvl2pPr>
            <a:lvl3pPr indent="-28575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Char char="◼"/>
              <a:defRPr/>
            </a:lvl3pPr>
            <a:lvl4pPr indent="-2794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800"/>
              <a:buChar char="◼"/>
              <a:defRPr/>
            </a:lvl4pPr>
            <a:lvl5pPr indent="-2794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800"/>
              <a:buChar char="◼"/>
              <a:defRPr/>
            </a:lvl5pPr>
            <a:lvl6pPr indent="-3048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6pPr>
            <a:lvl7pPr indent="-3048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7pPr>
            <a:lvl8pPr indent="-3048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8pPr>
            <a:lvl9pPr indent="-304800" lvl="8" marL="4114800" algn="l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SzPts val="1200"/>
              <a:buChar char="◼"/>
              <a:defRPr/>
            </a:lvl9pPr>
          </a:lstStyle>
          <a:p/>
        </p:txBody>
      </p:sp>
      <p:sp>
        <p:nvSpPr>
          <p:cNvPr id="75" name="Google Shape;75;p27"/>
          <p:cNvSpPr txBox="1"/>
          <p:nvPr>
            <p:ph idx="10" type="dt"/>
          </p:nvPr>
        </p:nvSpPr>
        <p:spPr>
          <a:xfrm>
            <a:off x="5704463" y="4817936"/>
            <a:ext cx="213359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27"/>
          <p:cNvSpPr txBox="1"/>
          <p:nvPr>
            <p:ph idx="11" type="ftr"/>
          </p:nvPr>
        </p:nvSpPr>
        <p:spPr>
          <a:xfrm>
            <a:off x="435894" y="4817936"/>
            <a:ext cx="5187908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77" name="Google Shape;77;p27"/>
          <p:cNvSpPr txBox="1"/>
          <p:nvPr>
            <p:ph idx="12" type="sldNum"/>
          </p:nvPr>
        </p:nvSpPr>
        <p:spPr>
          <a:xfrm>
            <a:off x="7918725" y="4817936"/>
            <a:ext cx="7893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8"/>
          <p:cNvSpPr/>
          <p:nvPr/>
        </p:nvSpPr>
        <p:spPr>
          <a:xfrm>
            <a:off x="6043613" y="449794"/>
            <a:ext cx="2765487" cy="4362713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28"/>
          <p:cNvSpPr txBox="1"/>
          <p:nvPr>
            <p:ph type="title"/>
          </p:nvPr>
        </p:nvSpPr>
        <p:spPr>
          <a:xfrm rot="5400000">
            <a:off x="5521978" y="1278872"/>
            <a:ext cx="3605495" cy="2343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Franklin Gothic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" name="Google Shape;81;p28"/>
          <p:cNvSpPr txBox="1"/>
          <p:nvPr>
            <p:ph idx="1" type="body"/>
          </p:nvPr>
        </p:nvSpPr>
        <p:spPr>
          <a:xfrm rot="5400000">
            <a:off x="1464054" y="-235162"/>
            <a:ext cx="3605495" cy="537121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04800" lvl="0" marL="4572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200"/>
              <a:buChar char="◼"/>
              <a:defRPr/>
            </a:lvl1pPr>
            <a:lvl2pPr indent="-3048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2pPr>
            <a:lvl3pPr indent="-3048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3pPr>
            <a:lvl4pPr indent="-3048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4pPr>
            <a:lvl5pPr indent="-3048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5pPr>
            <a:lvl6pPr indent="-3048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6pPr>
            <a:lvl7pPr indent="-3048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7pPr>
            <a:lvl8pPr indent="-3048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8pPr>
            <a:lvl9pPr indent="-304800" lvl="8" marL="4114800" algn="l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SzPts val="1200"/>
              <a:buChar char="◼"/>
              <a:defRPr/>
            </a:lvl9pPr>
          </a:lstStyle>
          <a:p/>
        </p:txBody>
      </p:sp>
      <p:sp>
        <p:nvSpPr>
          <p:cNvPr id="82" name="Google Shape;82;p28"/>
          <p:cNvSpPr/>
          <p:nvPr/>
        </p:nvSpPr>
        <p:spPr>
          <a:xfrm>
            <a:off x="334900" y="342900"/>
            <a:ext cx="2777490" cy="71248"/>
          </a:xfrm>
          <a:prstGeom prst="rect">
            <a:avLst/>
          </a:prstGeom>
          <a:solidFill>
            <a:srgbClr val="969FA7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28"/>
          <p:cNvSpPr/>
          <p:nvPr/>
        </p:nvSpPr>
        <p:spPr>
          <a:xfrm>
            <a:off x="6031610" y="340232"/>
            <a:ext cx="2777490" cy="73915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28"/>
          <p:cNvSpPr/>
          <p:nvPr/>
        </p:nvSpPr>
        <p:spPr>
          <a:xfrm>
            <a:off x="3181373" y="342900"/>
            <a:ext cx="2777490" cy="685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28"/>
          <p:cNvSpPr txBox="1"/>
          <p:nvPr>
            <p:ph idx="10" type="dt"/>
          </p:nvPr>
        </p:nvSpPr>
        <p:spPr>
          <a:xfrm>
            <a:off x="5704463" y="4817936"/>
            <a:ext cx="213359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" name="Google Shape;86;p28"/>
          <p:cNvSpPr txBox="1"/>
          <p:nvPr>
            <p:ph idx="11" type="ftr"/>
          </p:nvPr>
        </p:nvSpPr>
        <p:spPr>
          <a:xfrm>
            <a:off x="435894" y="4817936"/>
            <a:ext cx="5187908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87" name="Google Shape;87;p28"/>
          <p:cNvSpPr txBox="1"/>
          <p:nvPr>
            <p:ph idx="12" type="sldNum"/>
          </p:nvPr>
        </p:nvSpPr>
        <p:spPr>
          <a:xfrm>
            <a:off x="7918725" y="4817936"/>
            <a:ext cx="7893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9"/>
          <p:cNvSpPr txBox="1"/>
          <p:nvPr>
            <p:ph type="title"/>
          </p:nvPr>
        </p:nvSpPr>
        <p:spPr>
          <a:xfrm>
            <a:off x="435894" y="526617"/>
            <a:ext cx="8272212" cy="397722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3" name="Google Shape;23;p19"/>
          <p:cNvSpPr txBox="1"/>
          <p:nvPr>
            <p:ph idx="1" type="body"/>
          </p:nvPr>
        </p:nvSpPr>
        <p:spPr>
          <a:xfrm>
            <a:off x="435894" y="976520"/>
            <a:ext cx="8272211" cy="3504993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304800" lvl="0" marL="4572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200"/>
              <a:buChar char="◼"/>
              <a:defRPr/>
            </a:lvl1pPr>
            <a:lvl2pPr indent="-3048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2pPr>
            <a:lvl3pPr indent="-3048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3pPr>
            <a:lvl4pPr indent="-3048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4pPr>
            <a:lvl5pPr indent="-3048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5pPr>
            <a:lvl6pPr indent="-3048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6pPr>
            <a:lvl7pPr indent="-3048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7pPr>
            <a:lvl8pPr indent="-3048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8pPr>
            <a:lvl9pPr indent="-304800" lvl="8" marL="4114800" algn="l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SzPts val="1200"/>
              <a:buChar char="◼"/>
              <a:defRPr/>
            </a:lvl9pPr>
          </a:lstStyle>
          <a:p/>
        </p:txBody>
      </p:sp>
      <p:sp>
        <p:nvSpPr>
          <p:cNvPr id="24" name="Google Shape;24;p19"/>
          <p:cNvSpPr txBox="1"/>
          <p:nvPr>
            <p:ph idx="10" type="dt"/>
          </p:nvPr>
        </p:nvSpPr>
        <p:spPr>
          <a:xfrm>
            <a:off x="5704463" y="4817936"/>
            <a:ext cx="213359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0"/>
          <p:cNvSpPr txBox="1"/>
          <p:nvPr>
            <p:ph type="title"/>
          </p:nvPr>
        </p:nvSpPr>
        <p:spPr>
          <a:xfrm>
            <a:off x="431921" y="547244"/>
            <a:ext cx="8272212" cy="44418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" name="Google Shape;27;p20"/>
          <p:cNvSpPr txBox="1"/>
          <p:nvPr>
            <p:ph idx="10" type="dt"/>
          </p:nvPr>
        </p:nvSpPr>
        <p:spPr>
          <a:xfrm>
            <a:off x="5704463" y="4817936"/>
            <a:ext cx="213359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" name="Google Shape;28;p20"/>
          <p:cNvSpPr txBox="1"/>
          <p:nvPr>
            <p:ph idx="11" type="ftr"/>
          </p:nvPr>
        </p:nvSpPr>
        <p:spPr>
          <a:xfrm>
            <a:off x="435894" y="4817936"/>
            <a:ext cx="5187908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29" name="Google Shape;29;p20"/>
          <p:cNvSpPr txBox="1"/>
          <p:nvPr>
            <p:ph idx="12" type="sldNum"/>
          </p:nvPr>
        </p:nvSpPr>
        <p:spPr>
          <a:xfrm>
            <a:off x="7918725" y="4817936"/>
            <a:ext cx="7893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21"/>
          <p:cNvSpPr/>
          <p:nvPr/>
        </p:nvSpPr>
        <p:spPr>
          <a:xfrm>
            <a:off x="335863" y="3856481"/>
            <a:ext cx="8468145" cy="944120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21"/>
          <p:cNvSpPr txBox="1"/>
          <p:nvPr>
            <p:ph type="title"/>
          </p:nvPr>
        </p:nvSpPr>
        <p:spPr>
          <a:xfrm>
            <a:off x="435895" y="1795463"/>
            <a:ext cx="8272211" cy="1610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700"/>
              <a:buFont typeface="Franklin Gothic"/>
              <a:buNone/>
              <a:defRPr b="0" sz="2700" cap="none">
                <a:solidFill>
                  <a:srgbClr val="3F3F3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" name="Google Shape;33;p21"/>
          <p:cNvSpPr txBox="1"/>
          <p:nvPr>
            <p:ph idx="1" type="body"/>
          </p:nvPr>
        </p:nvSpPr>
        <p:spPr>
          <a:xfrm>
            <a:off x="435894" y="3406063"/>
            <a:ext cx="8272211" cy="450417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sz="1400" cap="none">
                <a:solidFill>
                  <a:schemeClr val="accen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4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1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1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1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1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1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SzPts val="1000"/>
              <a:buNone/>
              <a:defRPr sz="11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4" name="Google Shape;34;p21"/>
          <p:cNvSpPr txBox="1"/>
          <p:nvPr>
            <p:ph idx="10" type="dt"/>
          </p:nvPr>
        </p:nvSpPr>
        <p:spPr>
          <a:xfrm>
            <a:off x="5704463" y="4817936"/>
            <a:ext cx="213359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" name="Google Shape;35;p21"/>
          <p:cNvSpPr txBox="1"/>
          <p:nvPr>
            <p:ph idx="11" type="ftr"/>
          </p:nvPr>
        </p:nvSpPr>
        <p:spPr>
          <a:xfrm>
            <a:off x="435894" y="4817936"/>
            <a:ext cx="5187908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36" name="Google Shape;36;p21"/>
          <p:cNvSpPr txBox="1"/>
          <p:nvPr>
            <p:ph idx="12" type="sldNum"/>
          </p:nvPr>
        </p:nvSpPr>
        <p:spPr>
          <a:xfrm>
            <a:off x="7918725" y="4817936"/>
            <a:ext cx="7893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2"/>
          <p:cNvSpPr txBox="1"/>
          <p:nvPr>
            <p:ph type="title"/>
          </p:nvPr>
        </p:nvSpPr>
        <p:spPr>
          <a:xfrm>
            <a:off x="435895" y="547244"/>
            <a:ext cx="8272212" cy="369641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" name="Google Shape;39;p22"/>
          <p:cNvSpPr txBox="1"/>
          <p:nvPr>
            <p:ph idx="1" type="body"/>
          </p:nvPr>
        </p:nvSpPr>
        <p:spPr>
          <a:xfrm>
            <a:off x="435895" y="1043609"/>
            <a:ext cx="3896075" cy="335217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304800" lvl="0" marL="4572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200"/>
              <a:buChar char="◼"/>
              <a:defRPr/>
            </a:lvl1pPr>
            <a:lvl2pPr indent="-3048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2pPr>
            <a:lvl3pPr indent="-3048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3pPr>
            <a:lvl4pPr indent="-3048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4pPr>
            <a:lvl5pPr indent="-3048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5pPr>
            <a:lvl6pPr indent="-3048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6pPr>
            <a:lvl7pPr indent="-3048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7pPr>
            <a:lvl8pPr indent="-3048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8pPr>
            <a:lvl9pPr indent="-304800" lvl="8" marL="4114800" algn="l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SzPts val="1200"/>
              <a:buChar char="◼"/>
              <a:defRPr/>
            </a:lvl9pPr>
          </a:lstStyle>
          <a:p/>
        </p:txBody>
      </p:sp>
      <p:sp>
        <p:nvSpPr>
          <p:cNvPr id="40" name="Google Shape;40;p22"/>
          <p:cNvSpPr txBox="1"/>
          <p:nvPr>
            <p:ph idx="2" type="body"/>
          </p:nvPr>
        </p:nvSpPr>
        <p:spPr>
          <a:xfrm>
            <a:off x="4812029" y="1043609"/>
            <a:ext cx="3896077" cy="335217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304800" lvl="0" marL="4572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200"/>
              <a:buChar char="◼"/>
              <a:defRPr/>
            </a:lvl1pPr>
            <a:lvl2pPr indent="-3048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2pPr>
            <a:lvl3pPr indent="-3048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3pPr>
            <a:lvl4pPr indent="-3048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4pPr>
            <a:lvl5pPr indent="-3048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5pPr>
            <a:lvl6pPr indent="-3048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6pPr>
            <a:lvl7pPr indent="-3048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7pPr>
            <a:lvl8pPr indent="-3048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8pPr>
            <a:lvl9pPr indent="-304800" lvl="8" marL="4114800" algn="l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SzPts val="1200"/>
              <a:buChar char="◼"/>
              <a:defRPr/>
            </a:lvl9pPr>
          </a:lstStyle>
          <a:p/>
        </p:txBody>
      </p:sp>
      <p:sp>
        <p:nvSpPr>
          <p:cNvPr id="41" name="Google Shape;41;p22"/>
          <p:cNvSpPr txBox="1"/>
          <p:nvPr>
            <p:ph idx="10" type="dt"/>
          </p:nvPr>
        </p:nvSpPr>
        <p:spPr>
          <a:xfrm>
            <a:off x="5704463" y="4817936"/>
            <a:ext cx="213359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" name="Google Shape;42;p22"/>
          <p:cNvSpPr txBox="1"/>
          <p:nvPr>
            <p:ph idx="11" type="ftr"/>
          </p:nvPr>
        </p:nvSpPr>
        <p:spPr>
          <a:xfrm>
            <a:off x="435894" y="4817936"/>
            <a:ext cx="5187908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43" name="Google Shape;43;p22"/>
          <p:cNvSpPr txBox="1"/>
          <p:nvPr>
            <p:ph idx="12" type="sldNum"/>
          </p:nvPr>
        </p:nvSpPr>
        <p:spPr>
          <a:xfrm>
            <a:off x="7918725" y="4817936"/>
            <a:ext cx="7893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3"/>
          <p:cNvSpPr txBox="1"/>
          <p:nvPr>
            <p:ph type="title"/>
          </p:nvPr>
        </p:nvSpPr>
        <p:spPr>
          <a:xfrm>
            <a:off x="435895" y="547244"/>
            <a:ext cx="8272212" cy="741249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6" name="Google Shape;46;p23"/>
          <p:cNvSpPr txBox="1"/>
          <p:nvPr>
            <p:ph idx="1" type="body"/>
          </p:nvPr>
        </p:nvSpPr>
        <p:spPr>
          <a:xfrm>
            <a:off x="435893" y="1688168"/>
            <a:ext cx="3896077" cy="418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400"/>
              <a:buNone/>
              <a:defRPr b="0" sz="1500">
                <a:solidFill>
                  <a:srgbClr val="3F3F3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b="1" sz="1500"/>
            </a:lvl2pPr>
            <a:lvl3pPr indent="-2286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b="1" sz="1400"/>
            </a:lvl3pPr>
            <a:lvl4pPr indent="-2286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b="1" sz="1200"/>
            </a:lvl4pPr>
            <a:lvl5pPr indent="-2286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b="1" sz="1200"/>
            </a:lvl5pPr>
            <a:lvl6pPr indent="-2286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b="1" sz="1200"/>
            </a:lvl6pPr>
            <a:lvl7pPr indent="-2286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b="1" sz="1200"/>
            </a:lvl7pPr>
            <a:lvl8pPr indent="-2286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b="1" sz="1200"/>
            </a:lvl8pPr>
            <a:lvl9pPr indent="-228600" lvl="8" marL="4114800" algn="l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SzPts val="1100"/>
              <a:buNone/>
              <a:defRPr b="1" sz="1200"/>
            </a:lvl9pPr>
          </a:lstStyle>
          <a:p/>
        </p:txBody>
      </p:sp>
      <p:sp>
        <p:nvSpPr>
          <p:cNvPr id="47" name="Google Shape;47;p23"/>
          <p:cNvSpPr txBox="1"/>
          <p:nvPr>
            <p:ph idx="2" type="body"/>
          </p:nvPr>
        </p:nvSpPr>
        <p:spPr>
          <a:xfrm>
            <a:off x="435895" y="2194539"/>
            <a:ext cx="3896075" cy="220124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04800" lvl="0" marL="4572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200"/>
              <a:buChar char="◼"/>
              <a:defRPr/>
            </a:lvl1pPr>
            <a:lvl2pPr indent="-3048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2pPr>
            <a:lvl3pPr indent="-3048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3pPr>
            <a:lvl4pPr indent="-3048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4pPr>
            <a:lvl5pPr indent="-3048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5pPr>
            <a:lvl6pPr indent="-3048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6pPr>
            <a:lvl7pPr indent="-3048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7pPr>
            <a:lvl8pPr indent="-3048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8pPr>
            <a:lvl9pPr indent="-304800" lvl="8" marL="4114800" algn="l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SzPts val="1200"/>
              <a:buChar char="◼"/>
              <a:defRPr/>
            </a:lvl9pPr>
          </a:lstStyle>
          <a:p/>
        </p:txBody>
      </p:sp>
      <p:sp>
        <p:nvSpPr>
          <p:cNvPr id="48" name="Google Shape;48;p23"/>
          <p:cNvSpPr txBox="1"/>
          <p:nvPr>
            <p:ph idx="3" type="body"/>
          </p:nvPr>
        </p:nvSpPr>
        <p:spPr>
          <a:xfrm>
            <a:off x="4812029" y="1688169"/>
            <a:ext cx="3896078" cy="41503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 b="0" sz="1500">
                <a:solidFill>
                  <a:srgbClr val="3F3F3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b="1" sz="1500"/>
            </a:lvl2pPr>
            <a:lvl3pPr indent="-2286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b="1" sz="1400"/>
            </a:lvl3pPr>
            <a:lvl4pPr indent="-2286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b="1" sz="1200"/>
            </a:lvl4pPr>
            <a:lvl5pPr indent="-2286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b="1" sz="1200"/>
            </a:lvl5pPr>
            <a:lvl6pPr indent="-2286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b="1" sz="1200"/>
            </a:lvl6pPr>
            <a:lvl7pPr indent="-2286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b="1" sz="1200"/>
            </a:lvl7pPr>
            <a:lvl8pPr indent="-2286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b="1" sz="1200"/>
            </a:lvl8pPr>
            <a:lvl9pPr indent="-228600" lvl="8" marL="4114800" algn="l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SzPts val="1100"/>
              <a:buNone/>
              <a:defRPr b="1" sz="1200"/>
            </a:lvl9pPr>
          </a:lstStyle>
          <a:p/>
        </p:txBody>
      </p:sp>
      <p:sp>
        <p:nvSpPr>
          <p:cNvPr id="49" name="Google Shape;49;p23"/>
          <p:cNvSpPr txBox="1"/>
          <p:nvPr>
            <p:ph idx="4" type="body"/>
          </p:nvPr>
        </p:nvSpPr>
        <p:spPr>
          <a:xfrm>
            <a:off x="4812028" y="2194539"/>
            <a:ext cx="3896078" cy="220124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04800" lvl="0" marL="4572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200"/>
              <a:buChar char="◼"/>
              <a:defRPr/>
            </a:lvl1pPr>
            <a:lvl2pPr indent="-3048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2pPr>
            <a:lvl3pPr indent="-3048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3pPr>
            <a:lvl4pPr indent="-3048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4pPr>
            <a:lvl5pPr indent="-3048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5pPr>
            <a:lvl6pPr indent="-3048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6pPr>
            <a:lvl7pPr indent="-3048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7pPr>
            <a:lvl8pPr indent="-3048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8pPr>
            <a:lvl9pPr indent="-304800" lvl="8" marL="4114800" algn="l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SzPts val="1200"/>
              <a:buChar char="◼"/>
              <a:defRPr/>
            </a:lvl9pPr>
          </a:lstStyle>
          <a:p/>
        </p:txBody>
      </p:sp>
      <p:sp>
        <p:nvSpPr>
          <p:cNvPr id="50" name="Google Shape;50;p23"/>
          <p:cNvSpPr txBox="1"/>
          <p:nvPr>
            <p:ph idx="10" type="dt"/>
          </p:nvPr>
        </p:nvSpPr>
        <p:spPr>
          <a:xfrm>
            <a:off x="5704463" y="4817936"/>
            <a:ext cx="213359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1" name="Google Shape;51;p23"/>
          <p:cNvSpPr txBox="1"/>
          <p:nvPr>
            <p:ph idx="11" type="ftr"/>
          </p:nvPr>
        </p:nvSpPr>
        <p:spPr>
          <a:xfrm>
            <a:off x="435894" y="4817936"/>
            <a:ext cx="5187908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52" name="Google Shape;52;p23"/>
          <p:cNvSpPr txBox="1"/>
          <p:nvPr>
            <p:ph idx="12" type="sldNum"/>
          </p:nvPr>
        </p:nvSpPr>
        <p:spPr>
          <a:xfrm>
            <a:off x="7918725" y="4817936"/>
            <a:ext cx="7893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4"/>
          <p:cNvSpPr txBox="1"/>
          <p:nvPr>
            <p:ph idx="10" type="dt"/>
          </p:nvPr>
        </p:nvSpPr>
        <p:spPr>
          <a:xfrm>
            <a:off x="5704463" y="4817936"/>
            <a:ext cx="213359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5" name="Google Shape;55;p24"/>
          <p:cNvSpPr txBox="1"/>
          <p:nvPr>
            <p:ph idx="11" type="ftr"/>
          </p:nvPr>
        </p:nvSpPr>
        <p:spPr>
          <a:xfrm>
            <a:off x="435894" y="4817936"/>
            <a:ext cx="5187908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56" name="Google Shape;56;p24"/>
          <p:cNvSpPr txBox="1"/>
          <p:nvPr>
            <p:ph idx="12" type="sldNum"/>
          </p:nvPr>
        </p:nvSpPr>
        <p:spPr>
          <a:xfrm>
            <a:off x="7918725" y="4817936"/>
            <a:ext cx="7893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5"/>
          <p:cNvSpPr/>
          <p:nvPr/>
        </p:nvSpPr>
        <p:spPr>
          <a:xfrm>
            <a:off x="335863" y="450900"/>
            <a:ext cx="2762042" cy="4361606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25"/>
          <p:cNvSpPr txBox="1"/>
          <p:nvPr>
            <p:ph type="title"/>
          </p:nvPr>
        </p:nvSpPr>
        <p:spPr>
          <a:xfrm>
            <a:off x="575893" y="700088"/>
            <a:ext cx="2273889" cy="129181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ranklin Gothic"/>
              <a:buNone/>
              <a:defRPr b="0" sz="1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" name="Google Shape;60;p25"/>
          <p:cNvSpPr txBox="1"/>
          <p:nvPr>
            <p:ph idx="1" type="body"/>
          </p:nvPr>
        </p:nvSpPr>
        <p:spPr>
          <a:xfrm>
            <a:off x="3675696" y="884872"/>
            <a:ext cx="4988243" cy="349366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400"/>
              <a:buChar char="◼"/>
              <a:defRPr sz="1500">
                <a:solidFill>
                  <a:schemeClr val="dk2"/>
                </a:solidFill>
              </a:defRPr>
            </a:lvl1pPr>
            <a:lvl2pPr indent="-3048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◼"/>
              <a:defRPr sz="1400">
                <a:solidFill>
                  <a:schemeClr val="dk2"/>
                </a:solidFill>
              </a:defRPr>
            </a:lvl2pPr>
            <a:lvl3pPr indent="-29845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◼"/>
              <a:defRPr sz="1200">
                <a:solidFill>
                  <a:schemeClr val="dk2"/>
                </a:solidFill>
              </a:defRPr>
            </a:lvl3pPr>
            <a:lvl4pPr indent="-2921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Char char="◼"/>
              <a:defRPr sz="1100">
                <a:solidFill>
                  <a:schemeClr val="dk2"/>
                </a:solidFill>
              </a:defRPr>
            </a:lvl4pPr>
            <a:lvl5pPr indent="-2921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Char char="◼"/>
              <a:defRPr sz="1100">
                <a:solidFill>
                  <a:schemeClr val="dk2"/>
                </a:solidFill>
              </a:defRPr>
            </a:lvl5pPr>
            <a:lvl6pPr indent="-2921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Char char="◼"/>
              <a:defRPr sz="1100">
                <a:solidFill>
                  <a:schemeClr val="dk2"/>
                </a:solidFill>
              </a:defRPr>
            </a:lvl6pPr>
            <a:lvl7pPr indent="-2921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Char char="◼"/>
              <a:defRPr sz="1100">
                <a:solidFill>
                  <a:schemeClr val="dk2"/>
                </a:solidFill>
              </a:defRPr>
            </a:lvl7pPr>
            <a:lvl8pPr indent="-2921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Char char="◼"/>
              <a:defRPr sz="1100">
                <a:solidFill>
                  <a:schemeClr val="dk2"/>
                </a:solidFill>
              </a:defRPr>
            </a:lvl8pPr>
            <a:lvl9pPr indent="-292100" lvl="8" marL="4114800" algn="l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SzPts val="1000"/>
              <a:buChar char="◼"/>
              <a:defRPr sz="11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1" name="Google Shape;61;p25"/>
          <p:cNvSpPr txBox="1"/>
          <p:nvPr>
            <p:ph idx="2" type="body"/>
          </p:nvPr>
        </p:nvSpPr>
        <p:spPr>
          <a:xfrm>
            <a:off x="575893" y="2127491"/>
            <a:ext cx="2273889" cy="225104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800"/>
              <a:buNone/>
              <a:defRPr sz="800"/>
            </a:lvl2pPr>
            <a:lvl3pPr indent="-2286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700"/>
              <a:buNone/>
              <a:defRPr sz="800"/>
            </a:lvl3pPr>
            <a:lvl4pPr indent="-2286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600"/>
              <a:buNone/>
              <a:defRPr sz="700"/>
            </a:lvl4pPr>
            <a:lvl5pPr indent="-2286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600"/>
              <a:buNone/>
              <a:defRPr sz="700"/>
            </a:lvl5pPr>
            <a:lvl6pPr indent="-2286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600"/>
              <a:buNone/>
              <a:defRPr sz="700"/>
            </a:lvl6pPr>
            <a:lvl7pPr indent="-2286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600"/>
              <a:buNone/>
              <a:defRPr sz="700"/>
            </a:lvl7pPr>
            <a:lvl8pPr indent="-2286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600"/>
              <a:buNone/>
              <a:defRPr sz="700"/>
            </a:lvl8pPr>
            <a:lvl9pPr indent="-228600" lvl="8" marL="4114800" algn="l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SzPts val="600"/>
              <a:buNone/>
              <a:defRPr sz="700"/>
            </a:lvl9pPr>
          </a:lstStyle>
          <a:p/>
        </p:txBody>
      </p:sp>
      <p:sp>
        <p:nvSpPr>
          <p:cNvPr id="62" name="Google Shape;62;p25"/>
          <p:cNvSpPr txBox="1"/>
          <p:nvPr>
            <p:ph idx="10" type="dt"/>
          </p:nvPr>
        </p:nvSpPr>
        <p:spPr>
          <a:xfrm>
            <a:off x="5704463" y="4842687"/>
            <a:ext cx="213359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3" name="Google Shape;63;p25"/>
          <p:cNvSpPr txBox="1"/>
          <p:nvPr>
            <p:ph idx="11" type="ftr"/>
          </p:nvPr>
        </p:nvSpPr>
        <p:spPr>
          <a:xfrm>
            <a:off x="435894" y="4839443"/>
            <a:ext cx="5187908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64" name="Google Shape;64;p25"/>
          <p:cNvSpPr txBox="1"/>
          <p:nvPr>
            <p:ph idx="12" type="sldNum"/>
          </p:nvPr>
        </p:nvSpPr>
        <p:spPr>
          <a:xfrm>
            <a:off x="7918725" y="4842687"/>
            <a:ext cx="7893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6"/>
          <p:cNvSpPr txBox="1"/>
          <p:nvPr>
            <p:ph type="title"/>
          </p:nvPr>
        </p:nvSpPr>
        <p:spPr>
          <a:xfrm>
            <a:off x="435895" y="3520042"/>
            <a:ext cx="8272212" cy="42505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Franklin Gothic"/>
              <a:buNone/>
              <a:defRPr b="0" sz="1800">
                <a:solidFill>
                  <a:srgbClr val="3F3F3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7" name="Google Shape;67;p26"/>
          <p:cNvSpPr/>
          <p:nvPr>
            <p:ph idx="2" type="pic"/>
          </p:nvPr>
        </p:nvSpPr>
        <p:spPr>
          <a:xfrm>
            <a:off x="335863" y="481013"/>
            <a:ext cx="8468144" cy="2738437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6"/>
          <p:cNvSpPr txBox="1"/>
          <p:nvPr>
            <p:ph idx="1" type="body"/>
          </p:nvPr>
        </p:nvSpPr>
        <p:spPr>
          <a:xfrm>
            <a:off x="435894" y="3945095"/>
            <a:ext cx="8272213" cy="74861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1pPr>
            <a:lvl2pPr indent="-2286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800"/>
              <a:buNone/>
              <a:defRPr sz="900"/>
            </a:lvl2pPr>
            <a:lvl3pPr indent="-2286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700"/>
              <a:buNone/>
              <a:defRPr sz="800"/>
            </a:lvl3pPr>
            <a:lvl4pPr indent="-2286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600"/>
              <a:buNone/>
              <a:defRPr sz="700"/>
            </a:lvl4pPr>
            <a:lvl5pPr indent="-2286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600"/>
              <a:buNone/>
              <a:defRPr sz="700"/>
            </a:lvl5pPr>
            <a:lvl6pPr indent="-2286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600"/>
              <a:buNone/>
              <a:defRPr sz="700"/>
            </a:lvl6pPr>
            <a:lvl7pPr indent="-2286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600"/>
              <a:buNone/>
              <a:defRPr sz="700"/>
            </a:lvl7pPr>
            <a:lvl8pPr indent="-2286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600"/>
              <a:buNone/>
              <a:defRPr sz="700"/>
            </a:lvl8pPr>
            <a:lvl9pPr indent="-228600" lvl="8" marL="4114800" algn="l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SzPts val="600"/>
              <a:buNone/>
              <a:defRPr sz="700"/>
            </a:lvl9pPr>
          </a:lstStyle>
          <a:p/>
        </p:txBody>
      </p:sp>
      <p:sp>
        <p:nvSpPr>
          <p:cNvPr id="69" name="Google Shape;69;p26"/>
          <p:cNvSpPr txBox="1"/>
          <p:nvPr>
            <p:ph idx="10" type="dt"/>
          </p:nvPr>
        </p:nvSpPr>
        <p:spPr>
          <a:xfrm>
            <a:off x="5704463" y="4817936"/>
            <a:ext cx="213359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26"/>
          <p:cNvSpPr txBox="1"/>
          <p:nvPr>
            <p:ph idx="11" type="ftr"/>
          </p:nvPr>
        </p:nvSpPr>
        <p:spPr>
          <a:xfrm>
            <a:off x="435894" y="4817936"/>
            <a:ext cx="5187908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71" name="Google Shape;71;p26"/>
          <p:cNvSpPr txBox="1"/>
          <p:nvPr>
            <p:ph idx="12" type="sldNum"/>
          </p:nvPr>
        </p:nvSpPr>
        <p:spPr>
          <a:xfrm>
            <a:off x="7918725" y="4817936"/>
            <a:ext cx="7893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7"/>
          <p:cNvSpPr txBox="1"/>
          <p:nvPr>
            <p:ph type="title"/>
          </p:nvPr>
        </p:nvSpPr>
        <p:spPr>
          <a:xfrm>
            <a:off x="435894" y="528843"/>
            <a:ext cx="8272212" cy="41786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100"/>
              <a:buFont typeface="Franklin Gothic"/>
              <a:buNone/>
              <a:defRPr b="0" i="0" sz="2100" u="none" cap="none" strike="noStrike">
                <a:solidFill>
                  <a:srgbClr val="3F3F3F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7"/>
          <p:cNvSpPr txBox="1"/>
          <p:nvPr>
            <p:ph idx="1" type="body"/>
          </p:nvPr>
        </p:nvSpPr>
        <p:spPr>
          <a:xfrm>
            <a:off x="435894" y="1061399"/>
            <a:ext cx="8272212" cy="342963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304800" lvl="0" marL="457200" marR="0" rtl="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◼"/>
              <a:defRPr b="0" i="0" sz="13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oto Sans Symbols"/>
              <a:buChar char="◼"/>
              <a:defRPr b="0" i="0" sz="11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-28575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Char char="◼"/>
              <a:defRPr b="0" i="0" sz="10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-27940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Char char="◼"/>
              <a:defRPr b="0" i="0" sz="8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-279400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Char char="◼"/>
              <a:defRPr b="0" i="0" sz="8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-279400" lvl="5" marL="27432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800"/>
              <a:buFont typeface="Noto Sans Symbols"/>
              <a:buChar char="◼"/>
              <a:defRPr b="0" i="0" sz="900" u="none" cap="none" strike="noStrik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-279400" lvl="6" marL="3200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800"/>
              <a:buFont typeface="Noto Sans Symbols"/>
              <a:buChar char="◼"/>
              <a:defRPr b="0" i="0" sz="900" u="none" cap="none" strike="noStrik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-279400" lvl="7" marL="3657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800"/>
              <a:buFont typeface="Noto Sans Symbols"/>
              <a:buChar char="◼"/>
              <a:defRPr b="0" i="0" sz="900" u="none" cap="none" strike="noStrik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-279400" lvl="8" marL="4114800" marR="0" rtl="0" algn="l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2"/>
              </a:buClr>
              <a:buSzPts val="800"/>
              <a:buFont typeface="Noto Sans Symbols"/>
              <a:buChar char="◼"/>
              <a:defRPr b="0" i="0" sz="900" u="none" cap="none" strike="noStrik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8" name="Google Shape;8;p17"/>
          <p:cNvSpPr txBox="1"/>
          <p:nvPr>
            <p:ph idx="10" type="dt"/>
          </p:nvPr>
        </p:nvSpPr>
        <p:spPr>
          <a:xfrm>
            <a:off x="5704463" y="4817936"/>
            <a:ext cx="213359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9" name="Google Shape;9;p17"/>
          <p:cNvSpPr txBox="1"/>
          <p:nvPr>
            <p:ph idx="12" type="sldNum"/>
          </p:nvPr>
        </p:nvSpPr>
        <p:spPr>
          <a:xfrm>
            <a:off x="7918725" y="4817936"/>
            <a:ext cx="7893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" name="Google Shape;10;p17"/>
          <p:cNvSpPr/>
          <p:nvPr/>
        </p:nvSpPr>
        <p:spPr>
          <a:xfrm>
            <a:off x="334900" y="342900"/>
            <a:ext cx="2777490" cy="71248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17"/>
          <p:cNvSpPr/>
          <p:nvPr/>
        </p:nvSpPr>
        <p:spPr>
          <a:xfrm>
            <a:off x="6031610" y="340232"/>
            <a:ext cx="2777490" cy="73915"/>
          </a:xfrm>
          <a:prstGeom prst="rect">
            <a:avLst/>
          </a:prstGeom>
          <a:solidFill>
            <a:srgbClr val="969FA7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17"/>
          <p:cNvSpPr/>
          <p:nvPr/>
        </p:nvSpPr>
        <p:spPr>
          <a:xfrm>
            <a:off x="3181373" y="342900"/>
            <a:ext cx="2777490" cy="685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Logo&#10;&#10;Description automatically generated" id="13" name="Google Shape;13;p1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63752" y="4828433"/>
            <a:ext cx="844354" cy="273844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github.com/4hmedshanu/Edunet_Foundation_IBM_SkillsBuild_Intership_--Smart-Study-Planner" TargetMode="External"/><Relationship Id="rId4" Type="http://schemas.openxmlformats.org/officeDocument/2006/relationships/hyperlink" Target="https://smart-study-planner-projt.vercel.app/" TargetMode="External"/><Relationship Id="rId5" Type="http://schemas.openxmlformats.org/officeDocument/2006/relationships/image" Target="../media/image2.png"/><Relationship Id="rId6" Type="http://schemas.openxmlformats.org/officeDocument/2006/relationships/image" Target="../media/image5.png"/><Relationship Id="rId7" Type="http://schemas.openxmlformats.org/officeDocument/2006/relationships/image" Target="../media/image3.png"/><Relationship Id="rId8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"/>
          <p:cNvSpPr txBox="1"/>
          <p:nvPr>
            <p:ph type="ctrTitle"/>
          </p:nvPr>
        </p:nvSpPr>
        <p:spPr>
          <a:xfrm>
            <a:off x="1019325" y="1366225"/>
            <a:ext cx="7303800" cy="733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Arial"/>
              <a:buNone/>
            </a:pPr>
            <a:r>
              <a:rPr b="1" lang="en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Smart Study Planner</a:t>
            </a:r>
            <a:endParaRPr/>
          </a:p>
        </p:txBody>
      </p:sp>
      <p:sp>
        <p:nvSpPr>
          <p:cNvPr id="93" name="Google Shape;93;p1"/>
          <p:cNvSpPr txBox="1"/>
          <p:nvPr/>
        </p:nvSpPr>
        <p:spPr>
          <a:xfrm>
            <a:off x="-247336" y="775741"/>
            <a:ext cx="9544986" cy="43858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" sz="2400" u="none" cap="none" strike="noStrike">
                <a:solidFill>
                  <a:srgbClr val="1482AB"/>
                </a:solidFill>
                <a:latin typeface="Arial"/>
                <a:ea typeface="Arial"/>
                <a:cs typeface="Arial"/>
                <a:sym typeface="Arial"/>
              </a:rPr>
              <a:t>CAPSTONE PROJECT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1"/>
          <p:cNvSpPr txBox="1"/>
          <p:nvPr/>
        </p:nvSpPr>
        <p:spPr>
          <a:xfrm>
            <a:off x="1579497" y="3815549"/>
            <a:ext cx="5985000" cy="9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" sz="1500" u="none" cap="none" strike="noStrike">
                <a:solidFill>
                  <a:srgbClr val="1482AB"/>
                </a:solidFill>
                <a:latin typeface="Arial"/>
                <a:ea typeface="Arial"/>
                <a:cs typeface="Arial"/>
                <a:sym typeface="Arial"/>
              </a:rPr>
              <a:t>Presented By: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lang="en" sz="1500">
                <a:solidFill>
                  <a:srgbClr val="1482AB"/>
                </a:solidFill>
              </a:rPr>
              <a:t>Shanu Ahmed</a:t>
            </a:r>
            <a:r>
              <a:rPr b="1" i="0" lang="en" sz="1500" u="none" cap="none" strike="noStrike">
                <a:solidFill>
                  <a:srgbClr val="1482AB"/>
                </a:solidFill>
                <a:latin typeface="Arial"/>
                <a:ea typeface="Arial"/>
                <a:cs typeface="Arial"/>
                <a:sym typeface="Arial"/>
              </a:rPr>
              <a:t> - </a:t>
            </a:r>
            <a:r>
              <a:rPr b="1" lang="en" sz="1500">
                <a:solidFill>
                  <a:srgbClr val="1482AB"/>
                </a:solidFill>
              </a:rPr>
              <a:t>Veer Madho Singh Bhandari Uttarakhand Technical University, Dehradun, India</a:t>
            </a:r>
            <a:r>
              <a:rPr b="1" i="0" lang="en" sz="1500" u="none" cap="none" strike="noStrike">
                <a:solidFill>
                  <a:srgbClr val="1482AB"/>
                </a:solidFill>
                <a:latin typeface="Arial"/>
                <a:ea typeface="Arial"/>
                <a:cs typeface="Arial"/>
                <a:sym typeface="Arial"/>
              </a:rPr>
              <a:t> - B-Tech CSE</a:t>
            </a:r>
            <a:endParaRPr b="1" i="0" sz="1500" u="none" cap="none" strike="noStrike">
              <a:solidFill>
                <a:srgbClr val="1482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lang="en" sz="1500">
                <a:solidFill>
                  <a:srgbClr val="1482AB"/>
                </a:solidFill>
              </a:rPr>
              <a:t>STU65b50fd62d8351706364886</a:t>
            </a:r>
            <a:endParaRPr b="1" i="0" sz="1500" u="none" cap="none" strike="noStrike">
              <a:solidFill>
                <a:srgbClr val="1482A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1"/>
          <p:cNvSpPr txBox="1"/>
          <p:nvPr/>
        </p:nvSpPr>
        <p:spPr>
          <a:xfrm>
            <a:off x="1153175" y="2464200"/>
            <a:ext cx="705750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1" lang="en" sz="1600" u="none" cap="none" strike="noStrike">
                <a:solidFill>
                  <a:srgbClr val="3C78D8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“Streamlining </a:t>
            </a:r>
            <a:r>
              <a:rPr b="1" i="1" lang="en" sz="1600">
                <a:solidFill>
                  <a:srgbClr val="3C78D8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Smart Study Planner </a:t>
            </a:r>
            <a:r>
              <a:rPr b="1" i="1" lang="en" sz="1600" u="none" cap="none" strike="noStrike">
                <a:solidFill>
                  <a:srgbClr val="3C78D8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with Real-time Progress Monitoring”</a:t>
            </a:r>
            <a:endParaRPr b="1" i="1" sz="1600" u="none" cap="none" strike="noStrike">
              <a:solidFill>
                <a:srgbClr val="3C78D8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1"/>
          <p:cNvSpPr txBox="1"/>
          <p:nvPr>
            <p:ph type="title"/>
          </p:nvPr>
        </p:nvSpPr>
        <p:spPr>
          <a:xfrm>
            <a:off x="435894" y="526617"/>
            <a:ext cx="8272200" cy="397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r>
              <a:rPr b="1" lang="en" sz="33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ALGORITHM &amp; DEPLOYMENT</a:t>
            </a:r>
            <a:endParaRPr/>
          </a:p>
        </p:txBody>
      </p:sp>
      <p:sp>
        <p:nvSpPr>
          <p:cNvPr id="152" name="Google Shape;152;p11"/>
          <p:cNvSpPr txBox="1"/>
          <p:nvPr>
            <p:ph idx="1" type="body"/>
          </p:nvPr>
        </p:nvSpPr>
        <p:spPr>
          <a:xfrm>
            <a:off x="339050" y="924425"/>
            <a:ext cx="8272200" cy="456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Sorting, Filtering &amp; Search Algorithms</a:t>
            </a:r>
            <a:endParaRPr b="1"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 Structure:</a:t>
            </a:r>
            <a:endParaRPr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794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●"/>
            </a:pPr>
            <a:r>
              <a:rPr lang="en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Tasks Array: Object-based with smart prioritization</a:t>
            </a:r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794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●"/>
            </a:pPr>
            <a:r>
              <a:rPr lang="en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Session Logs: Time-stamped study records with metadata</a:t>
            </a:r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794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●"/>
            </a:pPr>
            <a:r>
              <a:rPr lang="en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Subject Registry: Categorized knowledge domain</a:t>
            </a:r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794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●"/>
            </a:pPr>
            <a:r>
              <a:rPr lang="en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Progress Metrics: Completion analytics &amp; time intelligence</a:t>
            </a:r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Filtering Algorithms:</a:t>
            </a:r>
            <a:endParaRPr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Filter by </a:t>
            </a: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status</a:t>
            </a: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(completed/pending), </a:t>
            </a: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priority</a:t>
            </a: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or </a:t>
            </a: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deadline proximity</a:t>
            </a: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Search Algorithm:</a:t>
            </a:r>
            <a:endParaRPr b="1"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Real-time search → Filters tasks as user types by title or description.</a:t>
            </a:r>
            <a:b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Workflow:</a:t>
            </a:r>
            <a:br>
              <a:rPr b="1"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200"/>
              <a:buNone/>
            </a:pPr>
            <a:r>
              <a:t/>
            </a:r>
            <a:endParaRPr b="1"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3" name="Google Shape;153;p11" title="55.png"/>
          <p:cNvPicPr preferRelativeResize="0"/>
          <p:nvPr/>
        </p:nvPicPr>
        <p:blipFill rotWithShape="1">
          <a:blip r:embed="rId3">
            <a:alphaModFix/>
          </a:blip>
          <a:srcRect b="40365" l="0" r="0" t="41323"/>
          <a:stretch/>
        </p:blipFill>
        <p:spPr>
          <a:xfrm>
            <a:off x="1423225" y="4568900"/>
            <a:ext cx="5143501" cy="57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2"/>
          <p:cNvSpPr txBox="1"/>
          <p:nvPr>
            <p:ph type="title"/>
          </p:nvPr>
        </p:nvSpPr>
        <p:spPr>
          <a:xfrm>
            <a:off x="435894" y="526617"/>
            <a:ext cx="8272212" cy="397722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r>
              <a:rPr b="1" lang="en" sz="33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RESULT</a:t>
            </a:r>
            <a:endParaRPr/>
          </a:p>
        </p:txBody>
      </p:sp>
      <p:sp>
        <p:nvSpPr>
          <p:cNvPr id="159" name="Google Shape;159;p12"/>
          <p:cNvSpPr txBox="1"/>
          <p:nvPr>
            <p:ph idx="1" type="body"/>
          </p:nvPr>
        </p:nvSpPr>
        <p:spPr>
          <a:xfrm>
            <a:off x="435894" y="1439220"/>
            <a:ext cx="8272200" cy="350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 fontScale="92500" lnSpcReduction="10000"/>
          </a:bodyPr>
          <a:lstStyle/>
          <a:p>
            <a:pPr indent="0" lvl="0" marL="228600" rtl="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ct val="57142"/>
              <a:buNone/>
            </a:pPr>
            <a:r>
              <a:t/>
            </a:r>
            <a:endParaRPr b="1" sz="2100"/>
          </a:p>
          <a:p>
            <a:pPr indent="0" lvl="0" marL="228600" rtl="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ct val="57142"/>
              <a:buNone/>
            </a:pPr>
            <a:r>
              <a:t/>
            </a:r>
            <a:endParaRPr b="1" sz="2100"/>
          </a:p>
          <a:p>
            <a:pPr indent="0" lvl="0" marL="228600" rtl="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ct val="57142"/>
              <a:buNone/>
            </a:pPr>
            <a:r>
              <a:t/>
            </a:r>
            <a:endParaRPr b="1" sz="2100"/>
          </a:p>
          <a:p>
            <a:pPr indent="0" lvl="0" marL="228600" rtl="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ct val="57142"/>
              <a:buNone/>
            </a:pPr>
            <a:r>
              <a:t/>
            </a:r>
            <a:endParaRPr b="1" sz="2100"/>
          </a:p>
          <a:p>
            <a:pPr indent="0" lvl="0" marL="228600" rtl="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ct val="57142"/>
              <a:buNone/>
            </a:pPr>
            <a:r>
              <a:t/>
            </a:r>
            <a:endParaRPr b="1" sz="2100"/>
          </a:p>
          <a:p>
            <a:pPr indent="0" lvl="0" marL="228600" rtl="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ct val="57142"/>
              <a:buNone/>
            </a:pPr>
            <a:r>
              <a:t/>
            </a:r>
            <a:endParaRPr b="1" sz="2100"/>
          </a:p>
          <a:p>
            <a:pPr indent="0" lvl="0" marL="228600" rtl="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ct val="57142"/>
              <a:buNone/>
            </a:pPr>
            <a:r>
              <a:t/>
            </a:r>
            <a:endParaRPr b="1" sz="2100"/>
          </a:p>
          <a:p>
            <a:pPr indent="0" lvl="0" marL="228600" rtl="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ct val="100000"/>
              <a:buNone/>
            </a:pPr>
            <a:r>
              <a:rPr b="1" lang="en" sz="1200">
                <a:solidFill>
                  <a:schemeClr val="dk1"/>
                </a:solidFill>
              </a:rPr>
              <a:t>Github repo:</a:t>
            </a:r>
            <a:r>
              <a:rPr b="1" lang="en" sz="1200" u="sng">
                <a:solidFill>
                  <a:schemeClr val="hlink"/>
                </a:solidFill>
                <a:hlinkClick r:id="rId3"/>
              </a:rPr>
              <a:t>https://github.com/4hmedshanu/Edunet_Foundation_IBM_SkillsBuild_Intership_--Smart-Study-Planner</a:t>
            </a:r>
            <a:endParaRPr sz="1200">
              <a:solidFill>
                <a:schemeClr val="accent1"/>
              </a:solidFill>
            </a:endParaRPr>
          </a:p>
          <a:p>
            <a:pPr indent="0" lvl="0" marL="228600" rtl="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ct val="100000"/>
              <a:buNone/>
            </a:pPr>
            <a:r>
              <a:rPr b="1" lang="en" sz="1200">
                <a:solidFill>
                  <a:schemeClr val="dk1"/>
                </a:solidFill>
              </a:rPr>
              <a:t>Application link: </a:t>
            </a:r>
            <a:r>
              <a:rPr b="1" lang="en" sz="1200" u="sng">
                <a:solidFill>
                  <a:schemeClr val="hlink"/>
                </a:solidFill>
                <a:hlinkClick r:id="rId4"/>
              </a:rPr>
              <a:t>https://smart-study-planner-projt.vercel.app/</a:t>
            </a:r>
            <a:endParaRPr b="1" sz="1200">
              <a:solidFill>
                <a:schemeClr val="dk1"/>
              </a:solidFill>
            </a:endParaRPr>
          </a:p>
        </p:txBody>
      </p:sp>
      <p:pic>
        <p:nvPicPr>
          <p:cNvPr id="160" name="Google Shape;160;p12" title="Screenshot 2025-10-01 002143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9650" y="991588"/>
            <a:ext cx="4185049" cy="179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12" title="Screenshot 2025-10-01 002158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72000" y="967625"/>
            <a:ext cx="3949073" cy="179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12" title="Screenshot 2025-10-01 002207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99925" y="2855850"/>
            <a:ext cx="4185050" cy="1409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12" title="Screenshot 2025-10-01 002221.png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572000" y="2807900"/>
            <a:ext cx="4091548" cy="131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3"/>
          <p:cNvSpPr txBox="1"/>
          <p:nvPr>
            <p:ph type="title"/>
          </p:nvPr>
        </p:nvSpPr>
        <p:spPr>
          <a:xfrm>
            <a:off x="435894" y="526617"/>
            <a:ext cx="8272212" cy="397722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r>
              <a:rPr b="1" lang="en" sz="33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CONCLUSION</a:t>
            </a:r>
            <a:endParaRPr/>
          </a:p>
        </p:txBody>
      </p:sp>
      <p:sp>
        <p:nvSpPr>
          <p:cNvPr id="169" name="Google Shape;169;p13"/>
          <p:cNvSpPr txBox="1"/>
          <p:nvPr>
            <p:ph idx="1" type="body"/>
          </p:nvPr>
        </p:nvSpPr>
        <p:spPr>
          <a:xfrm>
            <a:off x="435894" y="976520"/>
            <a:ext cx="8272200" cy="36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Key Takeaways:</a:t>
            </a:r>
            <a:endParaRPr b="1"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Addressed major productivity challenges in task management.</a:t>
            </a:r>
            <a:b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Achieved core objectives: intuitive UI, real-time tracking, time management.</a:t>
            </a:r>
            <a:b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Delivered reliable and responsive web app with local data persistence.</a:t>
            </a:r>
            <a:b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200"/>
              <a:buNone/>
            </a:pPr>
            <a:r>
              <a:rPr b="1"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Value Proposition:</a:t>
            </a:r>
            <a:endParaRPr b="1"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Enhances personal productivity and task visibility.</a:t>
            </a:r>
            <a:b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Simple, accessible, and cross-device compatible.</a:t>
            </a:r>
            <a:b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Provides a strong foundation for future feature expansion.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28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4"/>
          <p:cNvSpPr txBox="1"/>
          <p:nvPr/>
        </p:nvSpPr>
        <p:spPr>
          <a:xfrm>
            <a:off x="401753" y="633494"/>
            <a:ext cx="8272212" cy="397722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 fontScale="75000" lnSpcReduction="2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r>
              <a:rPr b="1" i="0" lang="en" sz="33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FUTURE SCOPE(OPTIONAL)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14"/>
          <p:cNvSpPr txBox="1"/>
          <p:nvPr>
            <p:ph idx="1" type="body"/>
          </p:nvPr>
        </p:nvSpPr>
        <p:spPr>
          <a:xfrm>
            <a:off x="494594" y="1233767"/>
            <a:ext cx="4767300" cy="317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200"/>
              <a:buNone/>
            </a:pPr>
            <a:r>
              <a:rPr b="1"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Planned Enhancements:</a:t>
            </a:r>
            <a:endParaRPr b="1"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 synchronization for multi-device access.</a:t>
            </a:r>
            <a:b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Dedicated mobile app (Android/iOS).</a:t>
            </a:r>
            <a:b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Advanced analytics with detailed productivity reports.</a:t>
            </a:r>
            <a:b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Team collaboration &amp; shared task lists.</a:t>
            </a:r>
            <a:b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AI-powered task prioritization and suggestions.</a:t>
            </a:r>
            <a:b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Integration with popular calendars (Google, Outlook).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28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5"/>
          <p:cNvSpPr txBox="1"/>
          <p:nvPr>
            <p:ph type="title"/>
          </p:nvPr>
        </p:nvSpPr>
        <p:spPr>
          <a:xfrm>
            <a:off x="435894" y="526617"/>
            <a:ext cx="8272212" cy="397722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r>
              <a:rPr b="1" lang="en" sz="33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REFERENCES</a:t>
            </a:r>
            <a:endParaRPr/>
          </a:p>
        </p:txBody>
      </p:sp>
      <p:sp>
        <p:nvSpPr>
          <p:cNvPr id="181" name="Google Shape;181;p15"/>
          <p:cNvSpPr txBox="1"/>
          <p:nvPr>
            <p:ph idx="1" type="body"/>
          </p:nvPr>
        </p:nvSpPr>
        <p:spPr>
          <a:xfrm>
            <a:off x="435900" y="976526"/>
            <a:ext cx="8272200" cy="392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 lnSpcReduction="20000"/>
          </a:bodyPr>
          <a:lstStyle/>
          <a:p>
            <a:pPr indent="0" lvl="0" marL="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</a:pPr>
            <a:r>
              <a:rPr b="1"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Technical References:</a:t>
            </a:r>
            <a:endParaRPr b="1"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MDN Web Docs (HTML5, CSS3, JavaScript).</a:t>
            </a:r>
            <a:b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W3C standards for semantic web development.</a:t>
            </a:r>
            <a:b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200"/>
              <a:buNone/>
            </a:pPr>
            <a:r>
              <a:rPr b="1"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Development Tools:</a:t>
            </a:r>
            <a:endParaRPr b="1"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Git &amp; GitHub for version control.</a:t>
            </a:r>
            <a:b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Browser DevTools for debugging.</a:t>
            </a:r>
            <a:b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VS Code</a:t>
            </a:r>
            <a:b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200"/>
              <a:buNone/>
            </a:pPr>
            <a:r>
              <a:rPr b="1"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Learning Resources:</a:t>
            </a:r>
            <a:endParaRPr b="1"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Online tutorials, IBM SkillsBuild</a:t>
            </a:r>
            <a:b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UI/UX design guidelines and accessibility principles.</a:t>
            </a:r>
            <a:endParaRPr b="1" sz="2200">
              <a:solidFill>
                <a:srgbClr val="0F0F0F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6"/>
          <p:cNvSpPr txBox="1"/>
          <p:nvPr>
            <p:ph type="title"/>
          </p:nvPr>
        </p:nvSpPr>
        <p:spPr>
          <a:xfrm>
            <a:off x="1097281" y="2074664"/>
            <a:ext cx="6974058" cy="994172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100"/>
              <a:buFont typeface="Arial"/>
              <a:buNone/>
            </a:pPr>
            <a:r>
              <a:rPr b="1" lang="en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"/>
          <p:cNvSpPr txBox="1"/>
          <p:nvPr>
            <p:ph type="title"/>
          </p:nvPr>
        </p:nvSpPr>
        <p:spPr>
          <a:xfrm>
            <a:off x="637180" y="418851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100"/>
              <a:buFont typeface="Arial"/>
              <a:buNone/>
            </a:pPr>
            <a:r>
              <a:rPr b="1" lang="en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OUTLINE</a:t>
            </a:r>
            <a:endParaRPr/>
          </a:p>
        </p:txBody>
      </p:sp>
      <p:sp>
        <p:nvSpPr>
          <p:cNvPr id="101" name="Google Shape;101;p2"/>
          <p:cNvSpPr txBox="1"/>
          <p:nvPr>
            <p:ph idx="1" type="body"/>
          </p:nvPr>
        </p:nvSpPr>
        <p:spPr>
          <a:xfrm>
            <a:off x="628650" y="1214204"/>
            <a:ext cx="8264265" cy="3929297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1500">
                <a:latin typeface="Arial"/>
                <a:ea typeface="Arial"/>
                <a:cs typeface="Arial"/>
                <a:sym typeface="Arial"/>
              </a:rPr>
              <a:t>  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◼"/>
            </a:pPr>
            <a:r>
              <a:rPr b="1" lang="en" sz="1500">
                <a:latin typeface="Arial"/>
                <a:ea typeface="Arial"/>
                <a:cs typeface="Arial"/>
                <a:sym typeface="Arial"/>
              </a:rPr>
              <a:t>Problem Statement </a:t>
            </a:r>
            <a:r>
              <a:rPr lang="en" sz="1500">
                <a:latin typeface="Arial"/>
                <a:ea typeface="Arial"/>
                <a:cs typeface="Arial"/>
                <a:sym typeface="Arial"/>
              </a:rPr>
              <a:t>(Should not include solution)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◼"/>
            </a:pPr>
            <a:r>
              <a:rPr b="1" lang="en" sz="1500">
                <a:latin typeface="Arial"/>
                <a:ea typeface="Arial"/>
                <a:cs typeface="Arial"/>
                <a:sym typeface="Arial"/>
              </a:rPr>
              <a:t>System Development Approach </a:t>
            </a:r>
            <a:r>
              <a:rPr lang="en" sz="1500">
                <a:latin typeface="Arial"/>
                <a:ea typeface="Arial"/>
                <a:cs typeface="Arial"/>
                <a:sym typeface="Arial"/>
              </a:rPr>
              <a:t>(Technology Used) 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◼"/>
            </a:pPr>
            <a:r>
              <a:rPr b="1" lang="en" sz="1500">
                <a:latin typeface="Arial"/>
                <a:ea typeface="Arial"/>
                <a:cs typeface="Arial"/>
                <a:sym typeface="Arial"/>
              </a:rPr>
              <a:t>Algorithm &amp; Deployment (Step by Step  Procedure) 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◼"/>
            </a:pPr>
            <a:r>
              <a:rPr b="1" lang="en" sz="1500">
                <a:latin typeface="Arial"/>
                <a:ea typeface="Arial"/>
                <a:cs typeface="Arial"/>
                <a:sym typeface="Arial"/>
              </a:rPr>
              <a:t>Result</a:t>
            </a:r>
            <a:endParaRPr/>
          </a:p>
          <a:p>
            <a:pPr indent="-228600" lvl="0" marL="2286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◼"/>
            </a:pPr>
            <a:r>
              <a:rPr b="1" lang="en" sz="1500">
                <a:latin typeface="Arial"/>
                <a:ea typeface="Arial"/>
                <a:cs typeface="Arial"/>
                <a:sym typeface="Arial"/>
              </a:rPr>
              <a:t>Conclusion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◼"/>
            </a:pPr>
            <a:r>
              <a:rPr b="1" lang="en" sz="1500">
                <a:latin typeface="Arial"/>
                <a:ea typeface="Arial"/>
                <a:cs typeface="Arial"/>
                <a:sym typeface="Arial"/>
              </a:rPr>
              <a:t>Future Scope(Optional)</a:t>
            </a:r>
            <a:endParaRPr/>
          </a:p>
          <a:p>
            <a:pPr indent="-228600" lvl="0" marL="2286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◼"/>
            </a:pPr>
            <a:r>
              <a:rPr b="1" lang="en" sz="1500">
                <a:latin typeface="Arial"/>
                <a:ea typeface="Arial"/>
                <a:cs typeface="Arial"/>
                <a:sym typeface="Arial"/>
              </a:rPr>
              <a:t>References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152400" lvl="0" marL="22860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"/>
          <p:cNvSpPr txBox="1"/>
          <p:nvPr>
            <p:ph type="title"/>
          </p:nvPr>
        </p:nvSpPr>
        <p:spPr>
          <a:xfrm>
            <a:off x="435894" y="526617"/>
            <a:ext cx="8272212" cy="397722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r>
              <a:rPr b="1" lang="en" sz="33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PROBLEM STATEMENT</a:t>
            </a:r>
            <a:endParaRPr sz="3300"/>
          </a:p>
        </p:txBody>
      </p:sp>
      <p:sp>
        <p:nvSpPr>
          <p:cNvPr id="107" name="Google Shape;107;p3"/>
          <p:cNvSpPr txBox="1"/>
          <p:nvPr>
            <p:ph idx="1" type="body"/>
          </p:nvPr>
        </p:nvSpPr>
        <p:spPr>
          <a:xfrm>
            <a:off x="435900" y="998174"/>
            <a:ext cx="8272200" cy="392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 sz="1400"/>
              <a:t>. </a:t>
            </a:r>
            <a:r>
              <a:rPr b="1" lang="en" sz="1400"/>
              <a:t>Disorganized Study Scheduling:</a:t>
            </a:r>
            <a:endParaRPr b="1" sz="1400"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Char char="➢"/>
            </a:pPr>
            <a:r>
              <a:rPr lang="en" sz="1000"/>
              <a:t>Students struggle to create structured study plans</a:t>
            </a:r>
            <a:endParaRPr sz="1000"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Char char="➢"/>
            </a:pPr>
            <a:r>
              <a:rPr lang="en" sz="1000"/>
              <a:t>No systematic approach to allocate time for subjects</a:t>
            </a:r>
            <a:endParaRPr sz="1000"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Char char="➢"/>
            </a:pPr>
            <a:r>
              <a:rPr lang="en" sz="1000"/>
              <a:t>Difficulty visualizing study timelines and deadlines</a:t>
            </a:r>
            <a:endParaRPr sz="1000"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Char char="➢"/>
            </a:pPr>
            <a:r>
              <a:rPr lang="en" sz="1000"/>
              <a:t>Missing centralized system for academic commitments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❖"/>
            </a:pPr>
            <a:r>
              <a:rPr b="1" lang="en" sz="1200"/>
              <a:t>Poor Task Management &amp; Tracking:</a:t>
            </a:r>
            <a:endParaRPr b="1" sz="1200"/>
          </a:p>
          <a:p>
            <a:pPr indent="-292100" lvl="1" marL="9144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0"/>
              <a:buChar char="➢"/>
            </a:pPr>
            <a:r>
              <a:rPr lang="en" sz="1000"/>
              <a:t>Inability to effectively prioritize academic tasks</a:t>
            </a:r>
            <a:endParaRPr sz="1000"/>
          </a:p>
          <a:p>
            <a:pPr indent="-292100" lvl="1" marL="9144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0"/>
              <a:buChar char="➢"/>
            </a:pPr>
            <a:r>
              <a:rPr lang="en" sz="1000"/>
              <a:t>No reliable method to set and monitor study goals</a:t>
            </a:r>
            <a:endParaRPr sz="1000"/>
          </a:p>
          <a:p>
            <a:pPr indent="-292100" lvl="1" marL="9144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0"/>
              <a:buChar char="➢"/>
            </a:pPr>
            <a:r>
              <a:rPr lang="en" sz="1000"/>
              <a:t>Difficulty remembering deadlines and study sessions</a:t>
            </a:r>
            <a:endParaRPr sz="1000"/>
          </a:p>
          <a:p>
            <a:pPr indent="-292100" lvl="1" marL="9144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0"/>
              <a:buChar char="➢"/>
            </a:pPr>
            <a:r>
              <a:rPr lang="en" sz="1000"/>
              <a:t>Lack of visual progress indicators for academic work</a:t>
            </a:r>
            <a:endParaRPr sz="1000"/>
          </a:p>
          <a:p>
            <a:pPr indent="0" lvl="0" marL="9144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❖"/>
            </a:pPr>
            <a:r>
              <a:rPr b="1" lang="en" sz="1200"/>
              <a:t>Time Management Challenges:</a:t>
            </a:r>
            <a:endParaRPr b="1" sz="1200"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Char char="➢"/>
            </a:pPr>
            <a:r>
              <a:rPr lang="en" sz="1000"/>
              <a:t>Students cannot maintain consistent study routines</a:t>
            </a:r>
            <a:endParaRPr sz="1000"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Char char="➢"/>
            </a:pPr>
            <a:r>
              <a:rPr lang="en" sz="1000"/>
              <a:t>No tools for proven study techniques (like Pomodoro)</a:t>
            </a:r>
            <a:endParaRPr sz="1000"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Char char="➢"/>
            </a:pPr>
            <a:r>
              <a:rPr lang="en" sz="1000"/>
              <a:t>Difficulty tracking time spent on different subjects</a:t>
            </a:r>
            <a:endParaRPr sz="1000"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Char char="➢"/>
            </a:pPr>
            <a:r>
              <a:rPr lang="en" sz="1000"/>
              <a:t>Poor awareness of study patterns and productivity</a:t>
            </a:r>
            <a:endParaRPr sz="1000"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❖"/>
            </a:pPr>
            <a:r>
              <a:rPr b="1" lang="en" sz="1200"/>
              <a:t> Data Persistence Issues:</a:t>
            </a:r>
            <a:endParaRPr b="1" sz="1200"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Char char="➢"/>
            </a:pPr>
            <a:r>
              <a:rPr lang="en" sz="1000"/>
              <a:t>Study plans lost when switching devices</a:t>
            </a:r>
            <a:endParaRPr sz="1000"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Char char="➢"/>
            </a:pPr>
            <a:r>
              <a:rPr lang="en" sz="1000"/>
              <a:t>No offline access to schedules and task lists</a:t>
            </a:r>
            <a:endParaRPr sz="1000"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Char char="➢"/>
            </a:pPr>
            <a:r>
              <a:rPr lang="en" sz="1000"/>
              <a:t>Inability to sync study data across sessions</a:t>
            </a:r>
            <a:endParaRPr sz="1000"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Char char="➢"/>
            </a:pPr>
            <a:r>
              <a:rPr lang="en" sz="1000"/>
              <a:t>Missing portable academic organization system</a:t>
            </a:r>
            <a:endParaRPr sz="1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4"/>
          <p:cNvSpPr txBox="1"/>
          <p:nvPr>
            <p:ph type="title"/>
          </p:nvPr>
        </p:nvSpPr>
        <p:spPr>
          <a:xfrm>
            <a:off x="435894" y="496929"/>
            <a:ext cx="8272212" cy="397722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r>
              <a:rPr b="1" lang="en" sz="33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SYSTEM  APPROACH</a:t>
            </a:r>
            <a:endParaRPr sz="330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4"/>
          <p:cNvSpPr txBox="1"/>
          <p:nvPr>
            <p:ph idx="1" type="body"/>
          </p:nvPr>
        </p:nvSpPr>
        <p:spPr>
          <a:xfrm>
            <a:off x="518100" y="890100"/>
            <a:ext cx="5990100" cy="336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Frontend Technologies</a:t>
            </a: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❖"/>
            </a:pP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HTML5:</a:t>
            </a: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Semantic structure, forms, local storage API support</a:t>
            </a:r>
            <a:b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❖"/>
            </a:pP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CSS3:</a:t>
            </a: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Flexbox/Grid layouts, theming with variables, responsive design</a:t>
            </a:r>
            <a:b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❖"/>
            </a:pP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JavaScript (ES6+):</a:t>
            </a: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DOM manipulation, event handling, local storage management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b="1"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Design Approach</a:t>
            </a: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❖"/>
            </a:pPr>
            <a:r>
              <a:rPr b="0" i="0" lang="en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Clean and user-friendly interface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❖"/>
            </a:pPr>
            <a:r>
              <a:rPr b="0" i="0" lang="en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Mobile-responsive design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❖"/>
            </a:pPr>
            <a:r>
              <a:rPr b="0" i="0" lang="en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Modular separation of HTML, CSS, and JS files</a:t>
            </a:r>
            <a:endParaRPr sz="12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Libre Franklin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5"/>
          <p:cNvSpPr txBox="1"/>
          <p:nvPr>
            <p:ph type="title"/>
          </p:nvPr>
        </p:nvSpPr>
        <p:spPr>
          <a:xfrm>
            <a:off x="435894" y="496929"/>
            <a:ext cx="8272200" cy="397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r>
              <a:rPr b="1" lang="en" sz="33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SYSTEM  APPROACH</a:t>
            </a:r>
            <a:endParaRPr sz="330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5"/>
          <p:cNvSpPr txBox="1"/>
          <p:nvPr>
            <p:ph idx="1" type="body"/>
          </p:nvPr>
        </p:nvSpPr>
        <p:spPr>
          <a:xfrm>
            <a:off x="435900" y="965175"/>
            <a:ext cx="6447900" cy="235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1200"/>
              <a:buNone/>
            </a:pPr>
            <a:r>
              <a:rPr b="1"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HTML – Structure &amp; Accessibility</a:t>
            </a:r>
            <a:endParaRPr b="1"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Defined the </a:t>
            </a: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overall page layout</a:t>
            </a: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(header, task list section, footer).</a:t>
            </a:r>
            <a:b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Built </a:t>
            </a: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task forms</a:t>
            </a: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for adding/editing tasks.</a:t>
            </a:r>
            <a:b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Used </a:t>
            </a: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semantic elements</a:t>
            </a: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(form, button, section) for clarity and accessibility.</a:t>
            </a:r>
            <a:b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Integrated </a:t>
            </a: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deadline and priority inputs</a:t>
            </a: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directly in the markup.</a:t>
            </a:r>
            <a:b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Provided the foundation for JavaScript and CSS integration.</a:t>
            </a:r>
            <a:endParaRPr b="1"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6"/>
          <p:cNvSpPr txBox="1"/>
          <p:nvPr>
            <p:ph type="title"/>
          </p:nvPr>
        </p:nvSpPr>
        <p:spPr>
          <a:xfrm>
            <a:off x="435894" y="496929"/>
            <a:ext cx="8272200" cy="397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r>
              <a:rPr b="1" lang="en" sz="33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SYSTEM  APPROACH</a:t>
            </a:r>
            <a:endParaRPr sz="330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p6"/>
          <p:cNvSpPr txBox="1"/>
          <p:nvPr>
            <p:ph idx="1" type="body"/>
          </p:nvPr>
        </p:nvSpPr>
        <p:spPr>
          <a:xfrm>
            <a:off x="435900" y="894725"/>
            <a:ext cx="5990100" cy="235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1200"/>
              <a:buNone/>
            </a:pPr>
            <a:r>
              <a:rPr b="1"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CSS – Styling &amp; Responsive Design</a:t>
            </a:r>
            <a:endParaRPr b="1"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Implemented </a:t>
            </a: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flexbox and grid</a:t>
            </a: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for adaptive layouts.</a:t>
            </a:r>
            <a:b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Designed </a:t>
            </a: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dark/light theme toggle</a:t>
            </a: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using CSS variables.</a:t>
            </a:r>
            <a:b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Styled </a:t>
            </a: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progress bars, priority labels, and deadlines</a:t>
            </a: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for clear visual cues.</a:t>
            </a:r>
            <a:b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Added </a:t>
            </a: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animations and hover effects</a:t>
            </a: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for smoother interactions.</a:t>
            </a:r>
            <a:b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Used </a:t>
            </a: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media queries</a:t>
            </a: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for full responsiveness (desktop → mobile).</a:t>
            </a:r>
            <a:endParaRPr b="1"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7"/>
          <p:cNvSpPr txBox="1"/>
          <p:nvPr>
            <p:ph type="title"/>
          </p:nvPr>
        </p:nvSpPr>
        <p:spPr>
          <a:xfrm>
            <a:off x="435894" y="496929"/>
            <a:ext cx="8272200" cy="397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r>
              <a:rPr b="1" lang="en" sz="33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SYSTEM  APPROACH</a:t>
            </a:r>
            <a:endParaRPr sz="330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7"/>
          <p:cNvSpPr txBox="1"/>
          <p:nvPr>
            <p:ph idx="1" type="body"/>
          </p:nvPr>
        </p:nvSpPr>
        <p:spPr>
          <a:xfrm>
            <a:off x="435900" y="894725"/>
            <a:ext cx="5990100" cy="235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1200"/>
              <a:buNone/>
            </a:pPr>
            <a:r>
              <a:rPr b="1"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JavaScript – Logic &amp; Interactivity</a:t>
            </a:r>
            <a:endParaRPr b="1"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Powered </a:t>
            </a: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CRUD operations</a:t>
            </a: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(create, edit, delete, complete tasks).</a:t>
            </a:r>
            <a:b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Managed </a:t>
            </a: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localStorage persistence</a:t>
            </a: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to save tasks across sessions.</a:t>
            </a:r>
            <a:b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Calculated </a:t>
            </a: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progress percentage</a:t>
            </a: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dynamically as tasks updated.</a:t>
            </a:r>
            <a:b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Built </a:t>
            </a: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time tracking functions</a:t>
            </a: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(start, stop, efficiency calculation).</a:t>
            </a:r>
            <a:b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Implemented </a:t>
            </a: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sorting, filtering, and search features</a:t>
            </a: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b="1"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8"/>
          <p:cNvSpPr txBox="1"/>
          <p:nvPr>
            <p:ph type="title"/>
          </p:nvPr>
        </p:nvSpPr>
        <p:spPr>
          <a:xfrm>
            <a:off x="435894" y="526617"/>
            <a:ext cx="8272212" cy="397722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r>
              <a:rPr b="1" lang="en" sz="33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ALGORITHM &amp; DEPLOYMENT</a:t>
            </a:r>
            <a:endParaRPr/>
          </a:p>
        </p:txBody>
      </p:sp>
      <p:sp>
        <p:nvSpPr>
          <p:cNvPr id="137" name="Google Shape;137;p8"/>
          <p:cNvSpPr txBox="1"/>
          <p:nvPr>
            <p:ph idx="1" type="body"/>
          </p:nvPr>
        </p:nvSpPr>
        <p:spPr>
          <a:xfrm>
            <a:off x="435894" y="976520"/>
            <a:ext cx="8272200" cy="34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System Architecture Overview</a:t>
            </a:r>
            <a:endParaRPr b="1"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Client-Side Single Page Application</a:t>
            </a: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(no backend server).</a:t>
            </a:r>
            <a:b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●"/>
            </a:pPr>
            <a:r>
              <a:rPr b="1" lang="e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 Flow:</a:t>
            </a:r>
            <a:endParaRPr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200"/>
              <a:buNone/>
            </a:pPr>
            <a:br>
              <a:rPr lang="e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1" lang="e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Component Hierarchy:</a:t>
            </a:r>
            <a:br>
              <a:rPr b="1"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200"/>
              <a:buNone/>
            </a:pPr>
            <a:r>
              <a:t/>
            </a:r>
            <a:endParaRPr b="1"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8" name="Google Shape;138;p8" title="Generated Image September 24, 2025 - 5_56PM.png"/>
          <p:cNvPicPr preferRelativeResize="0"/>
          <p:nvPr/>
        </p:nvPicPr>
        <p:blipFill rotWithShape="1">
          <a:blip r:embed="rId3">
            <a:alphaModFix/>
          </a:blip>
          <a:srcRect b="35614" l="0" r="0" t="39043"/>
          <a:stretch/>
        </p:blipFill>
        <p:spPr>
          <a:xfrm>
            <a:off x="894825" y="2182975"/>
            <a:ext cx="4990851" cy="1264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8" title="33.png"/>
          <p:cNvPicPr preferRelativeResize="0"/>
          <p:nvPr/>
        </p:nvPicPr>
        <p:blipFill rotWithShape="1">
          <a:blip r:embed="rId4">
            <a:alphaModFix/>
          </a:blip>
          <a:srcRect b="39596" l="0" r="0" t="42328"/>
          <a:stretch/>
        </p:blipFill>
        <p:spPr>
          <a:xfrm>
            <a:off x="812625" y="3766575"/>
            <a:ext cx="6188649" cy="111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9"/>
          <p:cNvSpPr txBox="1"/>
          <p:nvPr>
            <p:ph type="title"/>
          </p:nvPr>
        </p:nvSpPr>
        <p:spPr>
          <a:xfrm>
            <a:off x="435894" y="526617"/>
            <a:ext cx="8272200" cy="397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r>
              <a:rPr b="1" lang="en" sz="33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ALGORITHM &amp; DEPLOYMENT</a:t>
            </a:r>
            <a:endParaRPr/>
          </a:p>
        </p:txBody>
      </p:sp>
      <p:sp>
        <p:nvSpPr>
          <p:cNvPr id="145" name="Google Shape;145;p9"/>
          <p:cNvSpPr txBox="1"/>
          <p:nvPr>
            <p:ph idx="1" type="body"/>
          </p:nvPr>
        </p:nvSpPr>
        <p:spPr>
          <a:xfrm>
            <a:off x="435894" y="976520"/>
            <a:ext cx="8272200" cy="372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Task Management Algorithm</a:t>
            </a:r>
            <a:endParaRPr b="1"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Input:</a:t>
            </a: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User task data (title, description, priority, deadline).</a:t>
            </a:r>
            <a:b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●"/>
            </a:pPr>
            <a:r>
              <a:rPr b="1" lang="e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Processing:</a:t>
            </a:r>
            <a:br>
              <a:rPr b="1" lang="e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Create → Save new task in localStorage.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Read → Load tasks on page load.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Update → Edit task details, status, or priority.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Delete → Remove task from localStorage.</a:t>
            </a:r>
            <a:br>
              <a:rPr lang="e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Output:</a:t>
            </a: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Organized and updated task list.</a:t>
            </a:r>
            <a:b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Flow:</a:t>
            </a:r>
            <a:br>
              <a:rPr b="1"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200"/>
              <a:buNone/>
            </a:pPr>
            <a:r>
              <a:t/>
            </a:r>
            <a:endParaRPr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6" name="Google Shape;146;p9" title="44.png"/>
          <p:cNvPicPr preferRelativeResize="0"/>
          <p:nvPr/>
        </p:nvPicPr>
        <p:blipFill rotWithShape="1">
          <a:blip r:embed="rId3">
            <a:alphaModFix/>
          </a:blip>
          <a:srcRect b="38679" l="0" r="0" t="40844"/>
          <a:stretch/>
        </p:blipFill>
        <p:spPr>
          <a:xfrm>
            <a:off x="1013500" y="3859225"/>
            <a:ext cx="5143501" cy="105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ividendVTI">
  <a:themeElements>
    <a:clrScheme name="Blue II">
      <a:dk1>
        <a:srgbClr val="000000"/>
      </a:dk1>
      <a:lt1>
        <a:srgbClr val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